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handoutMasterIdLst>
    <p:handoutMasterId r:id="rId8"/>
  </p:handoutMasterIdLst>
  <p:sldIdLst>
    <p:sldId id="256" r:id="rId2"/>
    <p:sldId id="264" r:id="rId3"/>
    <p:sldId id="263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75415F-E233-471E-936C-5A57741429FE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8030DEB-C993-473E-A9FE-4C7B627D670D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48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BB1E-9C0B-4AE3-8F23-25A5DAB1C48A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5953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BB1E-9C0B-4AE3-8F23-25A5DAB1C48A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58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BB1E-9C0B-4AE3-8F23-25A5DAB1C48A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659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BB1E-9C0B-4AE3-8F23-25A5DAB1C48A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72325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BB1E-9C0B-4AE3-8F23-25A5DAB1C48A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276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BB1E-9C0B-4AE3-8F23-25A5DAB1C48A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722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0F3B-9AD3-49A3-9A6B-60448034B90B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698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F114-94E8-4382-B075-F8A789DE31BA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68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EDDB-3FC1-49F1-915C-9BDC4468F222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0425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C483-7AD3-47F7-9252-E7ED9052A350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84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0389-99DF-4B72-ACFC-9DEE21E74E49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0879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4583C-017E-4C54-8C68-9F287864D766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46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EB43-E49E-4F66-8A15-880324AEFECF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11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52058-4B57-4509-B65E-A295D06DA44A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8380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0134-A5EC-4233-88D1-8CFBF53178AD}" type="slidenum">
              <a:rPr lang="nl-NL" altLang="nl-NL" smtClean="0"/>
              <a:pPr/>
              <a:t>‹nr.›</a:t>
            </a:fld>
            <a:endParaRPr lang="nl-NL" alt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91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ECC2-745B-4275-A1E5-E214F4268449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9815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8EBB1E-9C0B-4AE3-8F23-25A5DAB1C48A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3525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21934" y="1556792"/>
            <a:ext cx="5308866" cy="1515533"/>
          </a:xfrm>
        </p:spPr>
        <p:txBody>
          <a:bodyPr/>
          <a:lstStyle/>
          <a:p>
            <a:pPr eaLnBrk="1" hangingPunct="1"/>
            <a:r>
              <a:rPr lang="nl-NL" alt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De Bipolaire stoornis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2826" y="3028206"/>
            <a:ext cx="5308866" cy="137765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Een stemmingsstoornis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5607"/>
            <a:ext cx="2414774" cy="16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sp>
        <p:nvSpPr>
          <p:cNvPr id="163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983" y="3217270"/>
            <a:ext cx="47625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76865" y="476672"/>
            <a:ext cx="6798734" cy="1303867"/>
          </a:xfrm>
        </p:spPr>
        <p:txBody>
          <a:bodyPr/>
          <a:lstStyle/>
          <a:p>
            <a:pPr eaLnBrk="1" hangingPunct="1"/>
            <a:r>
              <a:rPr lang="nl-NL" alt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Symptomen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nl-NL" alt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opgeblazen gevoel van eigenwaarde of grootheidsideeën 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afgenomen behoefte aan slaap (bijvoorbeeld voelt zich uitgerust na slechts drie uur slaap) 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spraakzamer dan gebruikelijk  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gedachtevlucht  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verhoogde afleidbaarheid (dat wil zeggen de aandacht wordt te gemakkelijk getrokken door onbelangrijke of niet ter zake doende van buiten komende prikkels)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toeneming van doelgerichte activiteit (ofwel sociaal, op het werk of op school ofwel seksueel 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zich overmatig bezig houden met aangename activiteiten waarbij grote kans bestaat op pijnlijke gevolgen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Symptomen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nl-NL" alt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Verstoord zelfbeeld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Hyperactief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Emotioneel labiel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Overwaardige</a:t>
            </a:r>
            <a:r>
              <a:rPr lang="nl-NL" alt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ideeën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Versneld denken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Chaotisch denken/handelen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Geagiteerd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Grensoverschrijdend gedrag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Verminderde slaapbehoefte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Uitgeput zijn </a:t>
            </a:r>
          </a:p>
          <a:p>
            <a:pPr eaLnBrk="1" hangingPunct="1">
              <a:lnSpc>
                <a:spcPct val="90000"/>
              </a:lnSpc>
            </a:pPr>
            <a:endParaRPr lang="nl-NL" alt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Behandeling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nl-NL" alt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Medicatie:</a:t>
            </a:r>
          </a:p>
          <a:p>
            <a:pPr lvl="1" eaLnBrk="1" hangingPunct="1"/>
            <a:r>
              <a:rPr lang="nl-NL" alt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Antipsychotica</a:t>
            </a:r>
          </a:p>
          <a:p>
            <a:pPr lvl="1" eaLnBrk="1" hangingPunct="1"/>
            <a:r>
              <a:rPr lang="nl-NL" alt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Lithium</a:t>
            </a:r>
          </a:p>
          <a:p>
            <a:pPr lvl="1" eaLnBrk="1" hangingPunct="1"/>
            <a:r>
              <a:rPr lang="nl-NL" alt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Anti </a:t>
            </a:r>
            <a:r>
              <a:rPr lang="nl-NL" alt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depressiva</a:t>
            </a:r>
            <a:endParaRPr lang="nl-NL" altLang="nl-N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nl-NL" alt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Psycho-educatie</a:t>
            </a:r>
          </a:p>
          <a:p>
            <a:pPr eaLnBrk="1" hangingPunct="1"/>
            <a:r>
              <a:rPr lang="nl-NL" alt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Cognitieve gedragstherapie</a:t>
            </a:r>
          </a:p>
          <a:p>
            <a:pPr eaLnBrk="1" hangingPunct="1"/>
            <a:r>
              <a:rPr lang="nl-NL" alt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Gezinstherapie</a:t>
            </a:r>
          </a:p>
          <a:p>
            <a:pPr eaLnBrk="1" hangingPunct="1"/>
            <a:r>
              <a:rPr lang="nl-NL" alt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Verandering van levensstijl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Benadering.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Bewaken van rust/activiteiten patroon middels duidelijk programma</a:t>
            </a:r>
          </a:p>
          <a:p>
            <a:pPr eaLnBrk="1" hangingPunct="1"/>
            <a:r>
              <a:rPr lang="nl-NL" alt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Belang van medicatie benadrukken</a:t>
            </a:r>
          </a:p>
          <a:p>
            <a:pPr eaLnBrk="1" hangingPunct="1"/>
            <a:r>
              <a:rPr lang="nl-NL" alt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Zorg dragen voor prikkelarme omgeving (ook rusttijden instellen)</a:t>
            </a:r>
          </a:p>
          <a:p>
            <a:pPr eaLnBrk="1" hangingPunct="1"/>
            <a:r>
              <a:rPr lang="nl-NL" alt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Duidelijk aangeven wat wel en niet kan. Consequent zijn. Uitleggen waarom.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151</TotalTime>
  <Words>82</Words>
  <Application>Microsoft Office PowerPoint</Application>
  <PresentationFormat>Diavoorstelling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Wingdings 3</vt:lpstr>
      <vt:lpstr>Organisch</vt:lpstr>
      <vt:lpstr>De Bipolaire stoornis</vt:lpstr>
      <vt:lpstr>PowerPoint-presentatie</vt:lpstr>
      <vt:lpstr>Symptomen</vt:lpstr>
      <vt:lpstr>Symptomen</vt:lpstr>
      <vt:lpstr>Behandeling</vt:lpstr>
      <vt:lpstr>Benadering.</vt:lpstr>
    </vt:vector>
  </TitlesOfParts>
  <Company>Noorderpoortcollege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bi-polaire stoornis</dc:title>
  <dc:creator>Kuipers</dc:creator>
  <cp:lastModifiedBy>Peter Haagsma</cp:lastModifiedBy>
  <cp:revision>10</cp:revision>
  <dcterms:created xsi:type="dcterms:W3CDTF">2006-11-09T09:39:55Z</dcterms:created>
  <dcterms:modified xsi:type="dcterms:W3CDTF">2018-11-18T14:03:06Z</dcterms:modified>
</cp:coreProperties>
</file>